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1"/>
    <p:restoredTop sz="95853"/>
  </p:normalViewPr>
  <p:slideViewPr>
    <p:cSldViewPr snapToGrid="0" snapToObjects="1">
      <p:cViewPr varScale="1">
        <p:scale>
          <a:sx n="104" d="100"/>
          <a:sy n="104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ED3344-0657-7848-8D95-969C7FC0B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378A9F4-345F-3C4A-A7E3-8A78182E3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167C82-5E98-2E43-8CAB-84746190D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3FAB1B-B268-764C-9517-8AC03FA55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4DDB73-7735-3840-BAA4-A051F99F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41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20C05B-EDAE-BB47-8AC7-7F315D291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A95F70-9DF9-7241-AC4D-988A26691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E4CBBE-5082-4848-85CB-91F0BD865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5A1277-AFA6-304F-8AA4-40D98DD8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262BC9-B676-AC41-99AC-7486035EF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39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EC8F4C4-FC58-D245-835F-8FC5B5432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13D3DA-FE8C-724D-8554-0EB7FE2E2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3F8424-7D0E-8D43-A2E0-7FEAC3CCE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494199-83CD-9D43-9CF8-3D23778A5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B71C7C-F1B3-4A41-B53B-3457C579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937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79366B-0E7A-2542-A953-3EC04A04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B1B59A-154D-F248-A45D-AA80AD4EE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8E6DCB-E23C-604B-AF10-6E6015EB4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B8EDA9-584D-4445-9774-C631F6E9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52C68C-7AD1-3847-8C58-38B1C2D9E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56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1726E0-B561-4144-8ADC-CACC0D9C9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031FA9-6860-7649-8D11-925787557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4BB777-02BA-2C46-B499-566501A2F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0EF00-866A-574B-8984-524065363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97DF40-9867-6549-A7E2-E19A08D9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918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90840A-E168-7441-B0A5-CFAB53F90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E47901-F968-1542-8B1F-B854D6EF49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2BC0AB-C7C3-A74D-8E05-499ADE71A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FB491C-FF78-7E4B-8A48-25CE51F90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501112-AB0E-4147-A008-09E3AE548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9A6C7BB-25A3-454F-9C7E-03D2ECA17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16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8113B8-6CFC-7242-9989-B91D2831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99A24F-22CD-F94D-B6A2-9FBDB269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1A7BD2-840A-8E41-8A6D-6BFB8A354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7DD2872-6838-9649-A1D9-6DC918DB3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7CFD600-1574-6840-BEDC-473E3A27BF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432D069-F3EC-4546-A357-A68B67A6D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E39344-172E-3047-838A-250A4B03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3A09859-BB69-7E4B-804F-F840ADAC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46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4282C8-5381-1342-B51E-5FBEA61BD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BDA6AD4-CD02-C949-BA19-DBDC7250A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F65F59C-3D12-B04F-9E1A-3BF8E0CC0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42F3808-0C76-4D43-997E-29A09EE88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49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A3D0777-C115-A04D-92FF-EFBFBDD7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1CCD93A-490D-6246-AAE8-EA495E15B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FA96FE-DCFB-5C4B-A99E-1487D3405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5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F63169-616F-4A42-9070-900793613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58A92F-ED13-9B43-B41F-04C66581C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8F7BBD-3C81-014A-A9ED-CB7F33901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75626B-D0CE-7042-93D6-93395D03C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1DAC4-004D-5D4F-B972-CEEB1F28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326630-8960-A940-97FB-3518905C7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F75D27-E617-B846-81FC-CC63CDF5C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DAFB009-6942-C041-A061-96986C06E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32CB07-AF5D-664D-B11B-62CCF0362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6BEE3D-5EF6-DF4A-85FA-6415624D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40C54C-44E6-D14B-BEFB-64A07087C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DFD884-4760-A84E-B0AF-B076AA74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00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48C03DF-3108-1642-B95A-28F98810B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C949C1-B80C-2D45-B3F1-D3FF048D5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08C0F5-7ACB-BC4A-B209-1F196DE3DA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126B9-44AD-E749-90C8-8A006AC888B4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28EBD4-931D-2F48-AFBE-7216B5CA6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6021C6-E03F-9540-9350-9B7E8166C8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62DD5-949A-2E45-9E92-DBC02A37C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72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>
            <a:extLst>
              <a:ext uri="{FF2B5EF4-FFF2-40B4-BE49-F238E27FC236}">
                <a16:creationId xmlns:a16="http://schemas.microsoft.com/office/drawing/2014/main" id="{0A986098-6131-1642-95C5-34096B78B3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1412875"/>
            <a:ext cx="8207375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第</a:t>
            </a:r>
            <a:r>
              <a:rPr lang="en-US" altLang="ja-JP" sz="4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35</a:t>
            </a:r>
            <a:r>
              <a:rPr lang="ja-JP" altLang="en-US" sz="4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回福岡県理学療法士学会</a:t>
            </a:r>
            <a:endParaRPr lang="en-US" altLang="ja-JP" sz="4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ＣＯＩ開示</a:t>
            </a:r>
            <a:endParaRPr lang="en-US" altLang="ja-JP" sz="4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Noto Sans JP" panose="020B0200000000000000" pitchFamily="50" charset="-128"/>
                <a:ea typeface="Noto Sans JP" panose="020B0200000000000000" pitchFamily="50" charset="-128"/>
              </a:rPr>
              <a:t>筆頭発表者名：○○　○○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5" name="テキスト ボックス 8">
            <a:extLst>
              <a:ext uri="{FF2B5EF4-FFF2-40B4-BE49-F238E27FC236}">
                <a16:creationId xmlns:a16="http://schemas.microsoft.com/office/drawing/2014/main" id="{FED485C1-0E46-354F-9907-2B939369D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3405" y="4523654"/>
            <a:ext cx="678519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latin typeface="Noto Sans JP" panose="020B0200000000000000" pitchFamily="50" charset="-128"/>
                <a:ea typeface="Noto Sans JP" panose="020B0200000000000000" pitchFamily="50" charset="-128"/>
              </a:rPr>
              <a:t>演題発表に関連し、開示すべき</a:t>
            </a:r>
            <a:r>
              <a:rPr lang="en-US" altLang="ja-JP" dirty="0">
                <a:latin typeface="Noto Sans JP" panose="020B0200000000000000" pitchFamily="50" charset="-128"/>
                <a:ea typeface="Noto Sans JP" panose="020B0200000000000000" pitchFamily="50" charset="-128"/>
              </a:rPr>
              <a:t>COI</a:t>
            </a:r>
            <a:r>
              <a:rPr lang="ja-JP" altLang="en-US" dirty="0">
                <a:latin typeface="Noto Sans JP" panose="020B0200000000000000" pitchFamily="50" charset="-128"/>
                <a:ea typeface="Noto Sans JP" panose="020B0200000000000000" pitchFamily="50" charset="-128"/>
              </a:rPr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741519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Noto Sans JP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katsunori kubota</dc:creator>
  <cp:lastModifiedBy>川満　謙太</cp:lastModifiedBy>
  <cp:revision>5</cp:revision>
  <dcterms:created xsi:type="dcterms:W3CDTF">2023-03-23T12:28:52Z</dcterms:created>
  <dcterms:modified xsi:type="dcterms:W3CDTF">2026-06-09T05:18:54Z</dcterms:modified>
</cp:coreProperties>
</file>