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1"/>
    <p:restoredTop sz="95853"/>
  </p:normalViewPr>
  <p:slideViewPr>
    <p:cSldViewPr snapToGrid="0" snapToObjects="1">
      <p:cViewPr varScale="1">
        <p:scale>
          <a:sx n="104" d="100"/>
          <a:sy n="104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ED3344-0657-7848-8D95-969C7FC0B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378A9F4-345F-3C4A-A7E3-8A78182E3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167C82-5E98-2E43-8CAB-84746190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3FAB1B-B268-764C-9517-8AC03FA5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4DDB73-7735-3840-BAA4-A051F99F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41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20C05B-EDAE-BB47-8AC7-7F315D29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A95F70-9DF9-7241-AC4D-988A26691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4CBBE-5082-4848-85CB-91F0BD86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5A1277-AFA6-304F-8AA4-40D98DD8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62BC9-B676-AC41-99AC-7486035EF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39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EC8F4C4-FC58-D245-835F-8FC5B5432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13D3DA-FE8C-724D-8554-0EB7FE2E2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3F8424-7D0E-8D43-A2E0-7FEAC3CC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494199-83CD-9D43-9CF8-3D23778A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B71C7C-F1B3-4A41-B53B-3457C579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93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79366B-0E7A-2542-A953-3EC04A04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1B59A-154D-F248-A45D-AA80AD4EE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8E6DCB-E23C-604B-AF10-6E6015EB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B8EDA9-584D-4445-9774-C631F6E9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52C68C-7AD1-3847-8C58-38B1C2D9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56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726E0-B561-4144-8ADC-CACC0D9C9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031FA9-6860-7649-8D11-925787557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4BB777-02BA-2C46-B499-566501A2F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0EF00-866A-574B-8984-52406536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97DF40-9867-6549-A7E2-E19A08D9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91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90840A-E168-7441-B0A5-CFAB53F9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E47901-F968-1542-8B1F-B854D6EF4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2BC0AB-C7C3-A74D-8E05-499ADE71A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FB491C-FF78-7E4B-8A48-25CE51F9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501112-AB0E-4147-A008-09E3AE548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A6C7BB-25A3-454F-9C7E-03D2ECA1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16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8113B8-6CFC-7242-9989-B91D2831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99A24F-22CD-F94D-B6A2-9FBDB269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1A7BD2-840A-8E41-8A6D-6BFB8A354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7DD2872-6838-9649-A1D9-6DC918DB3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7CFD600-1574-6840-BEDC-473E3A27B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32D069-F3EC-4546-A357-A68B67A6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39344-172E-3047-838A-250A4B03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3A09859-BB69-7E4B-804F-F840ADAC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46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4282C8-5381-1342-B51E-5FBEA61B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DA6AD4-CD02-C949-BA19-DBDC7250A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65F59C-3D12-B04F-9E1A-3BF8E0CC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42F3808-0C76-4D43-997E-29A09EE88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49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A3D0777-C115-A04D-92FF-EFBFBDD7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CCD93A-490D-6246-AAE8-EA495E15B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FA96FE-DCFB-5C4B-A99E-1487D340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5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63169-616F-4A42-9070-900793613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58A92F-ED13-9B43-B41F-04C66581C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8F7BBD-3C81-014A-A9ED-CB7F33901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75626B-D0CE-7042-93D6-93395D03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1DAC4-004D-5D4F-B972-CEEB1F28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326630-8960-A940-97FB-3518905C7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75D27-E617-B846-81FC-CC63CDF5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DAFB009-6942-C041-A061-96986C06E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32CB07-AF5D-664D-B11B-62CCF0362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6BEE3D-5EF6-DF4A-85FA-6415624D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40C54C-44E6-D14B-BEFB-64A07087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DFD884-4760-A84E-B0AF-B076AA74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0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8C03DF-3108-1642-B95A-28F98810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C949C1-B80C-2D45-B3F1-D3FF048D5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08C0F5-7ACB-BC4A-B209-1F196DE3DA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28EBD4-931D-2F48-AFBE-7216B5CA6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021C6-E03F-9540-9350-9B7E8166C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72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1ECE49F9-4260-9641-A223-E429268E3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208" y="290513"/>
            <a:ext cx="8496300" cy="21852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第</a:t>
            </a:r>
            <a:r>
              <a:rPr lang="en-US" altLang="ja-JP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35</a:t>
            </a: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回福岡県理学療法士学会</a:t>
            </a:r>
            <a:endParaRPr lang="en-US" altLang="ja-JP" sz="4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ＣＯＩ開示</a:t>
            </a:r>
            <a:endParaRPr lang="en-US" altLang="ja-JP" sz="4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筆頭発表者名：○○　○○</a:t>
            </a:r>
          </a:p>
        </p:txBody>
      </p:sp>
      <p:sp>
        <p:nvSpPr>
          <p:cNvPr id="7" name="テキスト ボックス 8">
            <a:extLst>
              <a:ext uri="{FF2B5EF4-FFF2-40B4-BE49-F238E27FC236}">
                <a16:creationId xmlns:a16="http://schemas.microsoft.com/office/drawing/2014/main" id="{FA719F8C-96D3-FE40-B1B8-5C859693F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5"/>
            <a:ext cx="8967066" cy="384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演題発表に関連し、開示すべき</a:t>
            </a:r>
            <a:r>
              <a:rPr lang="en-US" altLang="ja-JP" sz="2400" dirty="0">
                <a:solidFill>
                  <a:srgbClr val="00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COI</a:t>
            </a:r>
            <a:r>
              <a:rPr lang="ja-JP" altLang="en-US" sz="2400" dirty="0">
                <a:solidFill>
                  <a:srgbClr val="00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関係にある企業などとして、</a:t>
            </a:r>
            <a:endParaRPr lang="en-US" altLang="ja-JP" sz="2400" dirty="0">
              <a:solidFill>
                <a:srgbClr val="000000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①顧問：　　　　　　　　　　　　　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②株保有・利益：　　　　　　　　　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③特許使用料：　　　　　　　　　　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④講演料：　　　　　　　　　　　　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⑤原稿料：　　　　　　　　　　　　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⑥受託研究・共同研究費：　　　○○製薬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⑦奨学</a:t>
            </a:r>
            <a:r>
              <a:rPr lang="en-US" altLang="ja-JP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(</a:t>
            </a: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奨励</a:t>
            </a:r>
            <a:r>
              <a:rPr lang="en-US" altLang="ja-JP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)</a:t>
            </a: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寄付金： 　　　　　○○製薬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⑧寄付講座所属：　　　　　　　　</a:t>
            </a:r>
            <a:r>
              <a:rPr lang="en-US" altLang="ja-JP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   </a:t>
            </a: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あり（○○製薬）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　　⑨贈答品などの報酬：</a:t>
            </a:r>
            <a:r>
              <a:rPr lang="en-US" altLang="ja-JP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                              </a:t>
            </a: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なし</a:t>
            </a: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1519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Noto Sans JP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katsunori kubota</dc:creator>
  <cp:lastModifiedBy>川満　謙太</cp:lastModifiedBy>
  <cp:revision>7</cp:revision>
  <dcterms:created xsi:type="dcterms:W3CDTF">2023-03-23T12:28:52Z</dcterms:created>
  <dcterms:modified xsi:type="dcterms:W3CDTF">2026-06-09T05:17:19Z</dcterms:modified>
</cp:coreProperties>
</file>